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4"/>
  </p:sldMasterIdLst>
  <p:notesMasterIdLst>
    <p:notesMasterId r:id="rId44"/>
  </p:notesMasterIdLst>
  <p:handoutMasterIdLst>
    <p:handoutMasterId r:id="rId45"/>
  </p:handoutMasterIdLst>
  <p:sldIdLst>
    <p:sldId id="317" r:id="rId5"/>
    <p:sldId id="914" r:id="rId6"/>
    <p:sldId id="915" r:id="rId7"/>
    <p:sldId id="916" r:id="rId8"/>
    <p:sldId id="917" r:id="rId9"/>
    <p:sldId id="918" r:id="rId10"/>
    <p:sldId id="919" r:id="rId11"/>
    <p:sldId id="920" r:id="rId12"/>
    <p:sldId id="921" r:id="rId13"/>
    <p:sldId id="925" r:id="rId14"/>
    <p:sldId id="922" r:id="rId15"/>
    <p:sldId id="923" r:id="rId16"/>
    <p:sldId id="924" r:id="rId17"/>
    <p:sldId id="926" r:id="rId18"/>
    <p:sldId id="952" r:id="rId19"/>
    <p:sldId id="904" r:id="rId20"/>
    <p:sldId id="951" r:id="rId21"/>
    <p:sldId id="927" r:id="rId22"/>
    <p:sldId id="936" r:id="rId23"/>
    <p:sldId id="928" r:id="rId24"/>
    <p:sldId id="929" r:id="rId25"/>
    <p:sldId id="930" r:id="rId26"/>
    <p:sldId id="931" r:id="rId27"/>
    <p:sldId id="932" r:id="rId28"/>
    <p:sldId id="933" r:id="rId29"/>
    <p:sldId id="934" r:id="rId30"/>
    <p:sldId id="935" r:id="rId31"/>
    <p:sldId id="938" r:id="rId32"/>
    <p:sldId id="937" r:id="rId33"/>
    <p:sldId id="939" r:id="rId34"/>
    <p:sldId id="940" r:id="rId35"/>
    <p:sldId id="941" r:id="rId36"/>
    <p:sldId id="856" r:id="rId37"/>
    <p:sldId id="944" r:id="rId38"/>
    <p:sldId id="947" r:id="rId39"/>
    <p:sldId id="948" r:id="rId40"/>
    <p:sldId id="949" r:id="rId41"/>
    <p:sldId id="945" r:id="rId42"/>
    <p:sldId id="950" r:id="rId43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D9D9D9"/>
    <a:srgbClr val="7FCC27"/>
    <a:srgbClr val="FFFFFF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2" autoAdjust="0"/>
    <p:restoredTop sz="81724" autoAdjust="0"/>
  </p:normalViewPr>
  <p:slideViewPr>
    <p:cSldViewPr snapToGrid="0">
      <p:cViewPr varScale="1">
        <p:scale>
          <a:sx n="84" d="100"/>
          <a:sy n="84" d="100"/>
        </p:scale>
        <p:origin x="1220" y="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8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6DCE3A5A-72E8-4A46-9B4E-D15306F7F347}"/>
    <pc:docChg chg="undo custSel addSld delSld modSld sldOrd delMainMaster delSection modSection">
      <pc:chgData name="Beth Massi" userId="478c1bcf29534cd8" providerId="LiveId" clId="{6DCE3A5A-72E8-4A46-9B4E-D15306F7F347}" dt="2018-03-20T21:59:48.991" v="801" actId="20577"/>
      <pc:docMkLst>
        <pc:docMk/>
      </pc:docMkLst>
      <pc:sldChg chg="del">
        <pc:chgData name="Beth Massi" userId="478c1bcf29534cd8" providerId="LiveId" clId="{6DCE3A5A-72E8-4A46-9B4E-D15306F7F347}" dt="2018-03-20T21:24:01.388" v="28" actId="2696"/>
        <pc:sldMkLst>
          <pc:docMk/>
          <pc:sldMk cId="2225891766" sldId="260"/>
        </pc:sldMkLst>
      </pc:sldChg>
      <pc:sldChg chg="del">
        <pc:chgData name="Beth Massi" userId="478c1bcf29534cd8" providerId="LiveId" clId="{6DCE3A5A-72E8-4A46-9B4E-D15306F7F347}" dt="2018-03-20T21:23:49.038" v="14" actId="2696"/>
        <pc:sldMkLst>
          <pc:docMk/>
          <pc:sldMk cId="2641835760" sldId="263"/>
        </pc:sldMkLst>
      </pc:sldChg>
      <pc:sldChg chg="modNotesTx">
        <pc:chgData name="Beth Massi" userId="478c1bcf29534cd8" providerId="LiveId" clId="{6DCE3A5A-72E8-4A46-9B4E-D15306F7F347}" dt="2018-03-20T21:28:14.050" v="123" actId="6549"/>
        <pc:sldMkLst>
          <pc:docMk/>
          <pc:sldMk cId="410871248" sldId="267"/>
        </pc:sldMkLst>
      </pc:sldChg>
      <pc:sldChg chg="modSp add del setBg modAnim">
        <pc:chgData name="Beth Massi" userId="478c1bcf29534cd8" providerId="LiveId" clId="{6DCE3A5A-72E8-4A46-9B4E-D15306F7F347}" dt="2018-03-20T21:41:34.991" v="348" actId="20577"/>
        <pc:sldMkLst>
          <pc:docMk/>
          <pc:sldMk cId="3806715318" sldId="268"/>
        </pc:sldMkLst>
        <pc:spChg chg="mod">
          <ac:chgData name="Beth Massi" userId="478c1bcf29534cd8" providerId="LiveId" clId="{6DCE3A5A-72E8-4A46-9B4E-D15306F7F347}" dt="2018-03-20T21:40:27.697" v="342" actId="6549"/>
          <ac:spMkLst>
            <pc:docMk/>
            <pc:sldMk cId="3806715318" sldId="268"/>
            <ac:spMk id="2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0:45.826" v="343" actId="1076"/>
          <ac:spMkLst>
            <pc:docMk/>
            <pc:sldMk cId="3806715318" sldId="268"/>
            <ac:spMk id="6" creationId="{00000000-0000-0000-0000-000000000000}"/>
          </ac:spMkLst>
        </pc:spChg>
        <pc:picChg chg="mod">
          <ac:chgData name="Beth Massi" userId="478c1bcf29534cd8" providerId="LiveId" clId="{6DCE3A5A-72E8-4A46-9B4E-D15306F7F347}" dt="2018-03-20T21:40:06.722" v="339" actId="1076"/>
          <ac:picMkLst>
            <pc:docMk/>
            <pc:sldMk cId="3806715318" sldId="268"/>
            <ac:picMk id="4" creationId="{00000000-0000-0000-0000-000000000000}"/>
          </ac:picMkLst>
        </pc:picChg>
      </pc:sldChg>
      <pc:sldChg chg="del">
        <pc:chgData name="Beth Massi" userId="478c1bcf29534cd8" providerId="LiveId" clId="{6DCE3A5A-72E8-4A46-9B4E-D15306F7F347}" dt="2018-03-20T21:23:35.198" v="3" actId="2696"/>
        <pc:sldMkLst>
          <pc:docMk/>
          <pc:sldMk cId="889177076" sldId="278"/>
        </pc:sldMkLst>
      </pc:sldChg>
      <pc:sldChg chg="modSp modNotesTx">
        <pc:chgData name="Beth Massi" userId="478c1bcf29534cd8" providerId="LiveId" clId="{6DCE3A5A-72E8-4A46-9B4E-D15306F7F347}" dt="2018-03-20T21:49:32.287" v="397" actId="14100"/>
        <pc:sldMkLst>
          <pc:docMk/>
          <pc:sldMk cId="49448156" sldId="279"/>
        </pc:sldMkLst>
        <pc:spChg chg="mod">
          <ac:chgData name="Beth Massi" userId="478c1bcf29534cd8" providerId="LiveId" clId="{6DCE3A5A-72E8-4A46-9B4E-D15306F7F347}" dt="2018-03-20T21:48:53.743" v="389" actId="1076"/>
          <ac:spMkLst>
            <pc:docMk/>
            <pc:sldMk cId="49448156" sldId="279"/>
            <ac:spMk id="4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8:44.134" v="388" actId="14100"/>
          <ac:spMkLst>
            <pc:docMk/>
            <pc:sldMk cId="49448156" sldId="279"/>
            <ac:spMk id="10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8:38.356" v="387" actId="14100"/>
          <ac:spMkLst>
            <pc:docMk/>
            <pc:sldMk cId="49448156" sldId="279"/>
            <ac:spMk id="30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9:32.287" v="397" actId="14100"/>
          <ac:spMkLst>
            <pc:docMk/>
            <pc:sldMk cId="49448156" sldId="279"/>
            <ac:spMk id="37" creationId="{BC2F7037-35A1-4512-A32C-64E5ECAEE189}"/>
          </ac:spMkLst>
        </pc:spChg>
        <pc:spChg chg="mod">
          <ac:chgData name="Beth Massi" userId="478c1bcf29534cd8" providerId="LiveId" clId="{6DCE3A5A-72E8-4A46-9B4E-D15306F7F347}" dt="2018-03-20T21:49:25.602" v="396" actId="14100"/>
          <ac:spMkLst>
            <pc:docMk/>
            <pc:sldMk cId="49448156" sldId="279"/>
            <ac:spMk id="38" creationId="{B6635CF6-C36F-4C56-A0E4-973EE65C5FFC}"/>
          </ac:spMkLst>
        </pc:spChg>
        <pc:spChg chg="mod">
          <ac:chgData name="Beth Massi" userId="478c1bcf29534cd8" providerId="LiveId" clId="{6DCE3A5A-72E8-4A46-9B4E-D15306F7F347}" dt="2018-03-20T21:26:15.471" v="119" actId="6549"/>
          <ac:spMkLst>
            <pc:docMk/>
            <pc:sldMk cId="49448156" sldId="279"/>
            <ac:spMk id="39" creationId="{C0FA3E5D-C80E-4CFA-BFDE-C88EC0212DD0}"/>
          </ac:spMkLst>
        </pc:spChg>
        <pc:spChg chg="mod">
          <ac:chgData name="Beth Massi" userId="478c1bcf29534cd8" providerId="LiveId" clId="{6DCE3A5A-72E8-4A46-9B4E-D15306F7F347}" dt="2018-03-20T21:49:04.172" v="392" actId="14100"/>
          <ac:spMkLst>
            <pc:docMk/>
            <pc:sldMk cId="49448156" sldId="279"/>
            <ac:spMk id="62" creationId="{9C4FAAD4-D841-4246-B51F-69DED46E476C}"/>
          </ac:spMkLst>
        </pc:spChg>
        <pc:spChg chg="mod">
          <ac:chgData name="Beth Massi" userId="478c1bcf29534cd8" providerId="LiveId" clId="{6DCE3A5A-72E8-4A46-9B4E-D15306F7F347}" dt="2018-03-20T21:49:09.564" v="393" actId="14100"/>
          <ac:spMkLst>
            <pc:docMk/>
            <pc:sldMk cId="49448156" sldId="279"/>
            <ac:spMk id="63" creationId="{848EACA7-7F3B-4462-A8F3-BFCA71CA34B5}"/>
          </ac:spMkLst>
        </pc:spChg>
        <pc:spChg chg="mod">
          <ac:chgData name="Beth Massi" userId="478c1bcf29534cd8" providerId="LiveId" clId="{6DCE3A5A-72E8-4A46-9B4E-D15306F7F347}" dt="2018-03-20T21:49:13.610" v="394" actId="14100"/>
          <ac:spMkLst>
            <pc:docMk/>
            <pc:sldMk cId="49448156" sldId="279"/>
            <ac:spMk id="64" creationId="{99351268-B0C1-4246-9A60-90108E818956}"/>
          </ac:spMkLst>
        </pc:spChg>
        <pc:spChg chg="mod">
          <ac:chgData name="Beth Massi" userId="478c1bcf29534cd8" providerId="LiveId" clId="{6DCE3A5A-72E8-4A46-9B4E-D15306F7F347}" dt="2018-03-20T21:49:19.874" v="395" actId="14100"/>
          <ac:spMkLst>
            <pc:docMk/>
            <pc:sldMk cId="49448156" sldId="279"/>
            <ac:spMk id="65" creationId="{34542F12-3579-456B-BDF0-C79365885150}"/>
          </ac:spMkLst>
        </pc:spChg>
        <pc:grpChg chg="mod">
          <ac:chgData name="Beth Massi" userId="478c1bcf29534cd8" providerId="LiveId" clId="{6DCE3A5A-72E8-4A46-9B4E-D15306F7F347}" dt="2018-03-20T21:24:10.365" v="29" actId="14100"/>
          <ac:grpSpMkLst>
            <pc:docMk/>
            <pc:sldMk cId="49448156" sldId="279"/>
            <ac:grpSpMk id="5" creationId="{BF3C05F6-5643-4514-9015-EADA69635388}"/>
          </ac:grpSpMkLst>
        </pc:grpChg>
      </pc:sldChg>
      <pc:sldChg chg="add ord modNotesTx">
        <pc:chgData name="Beth Massi" userId="478c1bcf29534cd8" providerId="LiveId" clId="{6DCE3A5A-72E8-4A46-9B4E-D15306F7F347}" dt="2018-03-20T21:42:19.483" v="379" actId="20577"/>
        <pc:sldMkLst>
          <pc:docMk/>
          <pc:sldMk cId="711372276" sldId="283"/>
        </pc:sldMkLst>
      </pc:sldChg>
      <pc:sldChg chg="modNotesTx">
        <pc:chgData name="Beth Massi" userId="478c1bcf29534cd8" providerId="LiveId" clId="{6DCE3A5A-72E8-4A46-9B4E-D15306F7F347}" dt="2018-03-20T21:27:53.166" v="122" actId="6549"/>
        <pc:sldMkLst>
          <pc:docMk/>
          <pc:sldMk cId="2492523884" sldId="286"/>
        </pc:sldMkLst>
      </pc:sldChg>
      <pc:sldChg chg="addSp modSp add modNotesTx">
        <pc:chgData name="Beth Massi" userId="478c1bcf29534cd8" providerId="LiveId" clId="{6DCE3A5A-72E8-4A46-9B4E-D15306F7F347}" dt="2018-03-20T21:59:48.991" v="801" actId="20577"/>
        <pc:sldMkLst>
          <pc:docMk/>
          <pc:sldMk cId="921799083" sldId="288"/>
        </pc:sldMkLst>
        <pc:spChg chg="add mod">
          <ac:chgData name="Beth Massi" userId="478c1bcf29534cd8" providerId="LiveId" clId="{6DCE3A5A-72E8-4A46-9B4E-D15306F7F347}" dt="2018-03-20T21:54:49.710" v="467" actId="6549"/>
          <ac:spMkLst>
            <pc:docMk/>
            <pc:sldMk cId="921799083" sldId="288"/>
            <ac:spMk id="3" creationId="{FC7D8F6D-18A1-46A8-ACEB-63BDB8705636}"/>
          </ac:spMkLst>
        </pc:spChg>
        <pc:spChg chg="mod">
          <ac:chgData name="Beth Massi" userId="478c1bcf29534cd8" providerId="LiveId" clId="{6DCE3A5A-72E8-4A46-9B4E-D15306F7F347}" dt="2018-03-20T21:55:20.179" v="472" actId="20577"/>
          <ac:spMkLst>
            <pc:docMk/>
            <pc:sldMk cId="921799083" sldId="288"/>
            <ac:spMk id="4" creationId="{ABADB2D2-C81E-4000-942E-0EE27059D868}"/>
          </ac:spMkLst>
        </pc:spChg>
      </pc:sldChg>
      <pc:sldChg chg="modNotesTx">
        <pc:chgData name="Beth Massi" userId="478c1bcf29534cd8" providerId="LiveId" clId="{6DCE3A5A-72E8-4A46-9B4E-D15306F7F347}" dt="2018-03-20T21:27:23.593" v="120" actId="6549"/>
        <pc:sldMkLst>
          <pc:docMk/>
          <pc:sldMk cId="3493761638" sldId="290"/>
        </pc:sldMkLst>
      </pc:sldChg>
      <pc:sldChg chg="modNotesTx">
        <pc:chgData name="Beth Massi" userId="478c1bcf29534cd8" providerId="LiveId" clId="{6DCE3A5A-72E8-4A46-9B4E-D15306F7F347}" dt="2018-03-20T21:31:07.021" v="196" actId="6549"/>
        <pc:sldMkLst>
          <pc:docMk/>
          <pc:sldMk cId="1668825844" sldId="293"/>
        </pc:sldMkLst>
      </pc:sldChg>
      <pc:sldChg chg="addSp delSp modSp modNotesTx">
        <pc:chgData name="Beth Massi" userId="478c1bcf29534cd8" providerId="LiveId" clId="{6DCE3A5A-72E8-4A46-9B4E-D15306F7F347}" dt="2018-03-20T21:33:35.671" v="235" actId="6549"/>
        <pc:sldMkLst>
          <pc:docMk/>
          <pc:sldMk cId="1162146278" sldId="294"/>
        </pc:sldMkLst>
        <pc:picChg chg="add del">
          <ac:chgData name="Beth Massi" userId="478c1bcf29534cd8" providerId="LiveId" clId="{6DCE3A5A-72E8-4A46-9B4E-D15306F7F347}" dt="2018-03-20T21:33:19.341" v="203" actId="478"/>
          <ac:picMkLst>
            <pc:docMk/>
            <pc:sldMk cId="1162146278" sldId="294"/>
            <ac:picMk id="2" creationId="{679507CB-DFAC-4573-8D5B-953CDF266ECC}"/>
          </ac:picMkLst>
        </pc:picChg>
        <pc:picChg chg="add del mod">
          <ac:chgData name="Beth Massi" userId="478c1bcf29534cd8" providerId="LiveId" clId="{6DCE3A5A-72E8-4A46-9B4E-D15306F7F347}" dt="2018-03-20T21:33:18.872" v="202" actId="6549"/>
          <ac:picMkLst>
            <pc:docMk/>
            <pc:sldMk cId="1162146278" sldId="294"/>
            <ac:picMk id="10" creationId="{1A3C5B45-C481-481E-8C8C-54517987F814}"/>
          </ac:picMkLst>
        </pc:picChg>
      </pc:sldChg>
      <pc:sldChg chg="del">
        <pc:chgData name="Beth Massi" userId="478c1bcf29534cd8" providerId="LiveId" clId="{6DCE3A5A-72E8-4A46-9B4E-D15306F7F347}" dt="2018-03-20T21:23:39.952" v="7" actId="2696"/>
        <pc:sldMkLst>
          <pc:docMk/>
          <pc:sldMk cId="1561852763" sldId="300"/>
        </pc:sldMkLst>
      </pc:sldChg>
      <pc:sldChg chg="del">
        <pc:chgData name="Beth Massi" userId="478c1bcf29534cd8" providerId="LiveId" clId="{6DCE3A5A-72E8-4A46-9B4E-D15306F7F347}" dt="2018-03-20T21:23:41.564" v="8" actId="2696"/>
        <pc:sldMkLst>
          <pc:docMk/>
          <pc:sldMk cId="1954814125" sldId="301"/>
        </pc:sldMkLst>
      </pc:sldChg>
      <pc:sldChg chg="del">
        <pc:chgData name="Beth Massi" userId="478c1bcf29534cd8" providerId="LiveId" clId="{6DCE3A5A-72E8-4A46-9B4E-D15306F7F347}" dt="2018-03-20T21:23:22.789" v="0" actId="2696"/>
        <pc:sldMkLst>
          <pc:docMk/>
          <pc:sldMk cId="3618489806" sldId="302"/>
        </pc:sldMkLst>
      </pc:sldChg>
      <pc:sldChg chg="del modNotesTx">
        <pc:chgData name="Beth Massi" userId="478c1bcf29534cd8" providerId="LiveId" clId="{6DCE3A5A-72E8-4A46-9B4E-D15306F7F347}" dt="2018-03-20T21:23:30.536" v="2" actId="2696"/>
        <pc:sldMkLst>
          <pc:docMk/>
          <pc:sldMk cId="4264624648" sldId="303"/>
        </pc:sldMkLst>
      </pc:sldChg>
      <pc:sldChg chg="del">
        <pc:chgData name="Beth Massi" userId="478c1bcf29534cd8" providerId="LiveId" clId="{6DCE3A5A-72E8-4A46-9B4E-D15306F7F347}" dt="2018-03-20T21:23:46.362" v="12" actId="2696"/>
        <pc:sldMkLst>
          <pc:docMk/>
          <pc:sldMk cId="1114045476" sldId="304"/>
        </pc:sldMkLst>
      </pc:sldChg>
      <pc:sldChg chg="del">
        <pc:chgData name="Beth Massi" userId="478c1bcf29534cd8" providerId="LiveId" clId="{6DCE3A5A-72E8-4A46-9B4E-D15306F7F347}" dt="2018-03-20T21:23:47.466" v="13" actId="2696"/>
        <pc:sldMkLst>
          <pc:docMk/>
          <pc:sldMk cId="3535947413" sldId="306"/>
        </pc:sldMkLst>
      </pc:sldChg>
      <pc:sldChg chg="del">
        <pc:chgData name="Beth Massi" userId="478c1bcf29534cd8" providerId="LiveId" clId="{6DCE3A5A-72E8-4A46-9B4E-D15306F7F347}" dt="2018-03-20T21:23:42.453" v="9" actId="2696"/>
        <pc:sldMkLst>
          <pc:docMk/>
          <pc:sldMk cId="998524925" sldId="307"/>
        </pc:sldMkLst>
      </pc:sldChg>
      <pc:sldChg chg="del">
        <pc:chgData name="Beth Massi" userId="478c1bcf29534cd8" providerId="LiveId" clId="{6DCE3A5A-72E8-4A46-9B4E-D15306F7F347}" dt="2018-03-20T21:23:44.083" v="10" actId="2696"/>
        <pc:sldMkLst>
          <pc:docMk/>
          <pc:sldMk cId="498056501" sldId="309"/>
        </pc:sldMkLst>
      </pc:sldChg>
      <pc:sldChg chg="del">
        <pc:chgData name="Beth Massi" userId="478c1bcf29534cd8" providerId="LiveId" clId="{6DCE3A5A-72E8-4A46-9B4E-D15306F7F347}" dt="2018-03-20T21:23:38.419" v="6" actId="2696"/>
        <pc:sldMkLst>
          <pc:docMk/>
          <pc:sldMk cId="990085348" sldId="310"/>
        </pc:sldMkLst>
      </pc:sldChg>
      <pc:sldChg chg="del">
        <pc:chgData name="Beth Massi" userId="478c1bcf29534cd8" providerId="LiveId" clId="{6DCE3A5A-72E8-4A46-9B4E-D15306F7F347}" dt="2018-03-20T21:23:36.200" v="4" actId="2696"/>
        <pc:sldMkLst>
          <pc:docMk/>
          <pc:sldMk cId="753901108" sldId="311"/>
        </pc:sldMkLst>
      </pc:sldChg>
      <pc:sldChg chg="del">
        <pc:chgData name="Beth Massi" userId="478c1bcf29534cd8" providerId="LiveId" clId="{6DCE3A5A-72E8-4A46-9B4E-D15306F7F347}" dt="2018-03-20T21:23:37.119" v="5" actId="2696"/>
        <pc:sldMkLst>
          <pc:docMk/>
          <pc:sldMk cId="2680804071" sldId="312"/>
        </pc:sldMkLst>
      </pc:sldChg>
      <pc:sldChg chg="del">
        <pc:chgData name="Beth Massi" userId="478c1bcf29534cd8" providerId="LiveId" clId="{6DCE3A5A-72E8-4A46-9B4E-D15306F7F347}" dt="2018-03-20T21:23:45.248" v="11" actId="2696"/>
        <pc:sldMkLst>
          <pc:docMk/>
          <pc:sldMk cId="220935854" sldId="313"/>
        </pc:sldMkLst>
      </pc:sldChg>
      <pc:sldChg chg="modSp modNotesTx">
        <pc:chgData name="Beth Massi" userId="478c1bcf29534cd8" providerId="LiveId" clId="{6DCE3A5A-72E8-4A46-9B4E-D15306F7F347}" dt="2018-03-20T21:51:11.378" v="419" actId="6549"/>
        <pc:sldMkLst>
          <pc:docMk/>
          <pc:sldMk cId="4015631331" sldId="314"/>
        </pc:sldMkLst>
        <pc:spChg chg="mod">
          <ac:chgData name="Beth Massi" userId="478c1bcf29534cd8" providerId="LiveId" clId="{6DCE3A5A-72E8-4A46-9B4E-D15306F7F347}" dt="2018-03-20T21:51:11.378" v="419" actId="6549"/>
          <ac:spMkLst>
            <pc:docMk/>
            <pc:sldMk cId="4015631331" sldId="314"/>
            <ac:spMk id="4" creationId="{FCD350CA-17B9-44D5-B832-34F61CA368CD}"/>
          </ac:spMkLst>
        </pc:spChg>
      </pc:sldChg>
      <pc:sldChg chg="del">
        <pc:chgData name="Beth Massi" userId="478c1bcf29534cd8" providerId="LiveId" clId="{6DCE3A5A-72E8-4A46-9B4E-D15306F7F347}" dt="2018-03-20T21:32:00.651" v="197" actId="2696"/>
        <pc:sldMkLst>
          <pc:docMk/>
          <pc:sldMk cId="3216331177" sldId="315"/>
        </pc:sldMkLst>
      </pc:sldChg>
      <pc:sldChg chg="modNotesTx">
        <pc:chgData name="Beth Massi" userId="478c1bcf29534cd8" providerId="LiveId" clId="{6DCE3A5A-72E8-4A46-9B4E-D15306F7F347}" dt="2018-03-20T21:34:01.567" v="240" actId="20577"/>
        <pc:sldMkLst>
          <pc:docMk/>
          <pc:sldMk cId="1336262823" sldId="316"/>
        </pc:sldMkLst>
      </pc:sldChg>
      <pc:sldChg chg="del">
        <pc:chgData name="Beth Massi" userId="478c1bcf29534cd8" providerId="LiveId" clId="{6DCE3A5A-72E8-4A46-9B4E-D15306F7F347}" dt="2018-03-20T21:23:51.461" v="15" actId="2696"/>
        <pc:sldMkLst>
          <pc:docMk/>
          <pc:sldMk cId="945167913" sldId="317"/>
        </pc:sldMkLst>
      </pc:sldChg>
      <pc:sldMasterChg chg="del delSldLayout">
        <pc:chgData name="Beth Massi" userId="478c1bcf29534cd8" providerId="LiveId" clId="{6DCE3A5A-72E8-4A46-9B4E-D15306F7F347}" dt="2018-03-20T21:23:51.477" v="27" actId="2696"/>
        <pc:sldMasterMkLst>
          <pc:docMk/>
          <pc:sldMasterMk cId="1584992142" sldId="2147483751"/>
        </pc:sldMasterMkLst>
        <pc:sldLayoutChg chg="del">
          <pc:chgData name="Beth Massi" userId="478c1bcf29534cd8" providerId="LiveId" clId="{6DCE3A5A-72E8-4A46-9B4E-D15306F7F347}" dt="2018-03-20T21:23:51.461" v="16" actId="2696"/>
          <pc:sldLayoutMkLst>
            <pc:docMk/>
            <pc:sldMasterMk cId="1584992142" sldId="2147483751"/>
            <pc:sldLayoutMk cId="1749319771" sldId="2147483752"/>
          </pc:sldLayoutMkLst>
        </pc:sldLayoutChg>
        <pc:sldLayoutChg chg="del">
          <pc:chgData name="Beth Massi" userId="478c1bcf29534cd8" providerId="LiveId" clId="{6DCE3A5A-72E8-4A46-9B4E-D15306F7F347}" dt="2018-03-20T21:23:51.461" v="17" actId="2696"/>
          <pc:sldLayoutMkLst>
            <pc:docMk/>
            <pc:sldMasterMk cId="1584992142" sldId="2147483751"/>
            <pc:sldLayoutMk cId="191920327" sldId="2147483753"/>
          </pc:sldLayoutMkLst>
        </pc:sldLayoutChg>
        <pc:sldLayoutChg chg="del">
          <pc:chgData name="Beth Massi" userId="478c1bcf29534cd8" providerId="LiveId" clId="{6DCE3A5A-72E8-4A46-9B4E-D15306F7F347}" dt="2018-03-20T21:23:51.461" v="18" actId="2696"/>
          <pc:sldLayoutMkLst>
            <pc:docMk/>
            <pc:sldMasterMk cId="1584992142" sldId="2147483751"/>
            <pc:sldLayoutMk cId="1594602542" sldId="2147483754"/>
          </pc:sldLayoutMkLst>
        </pc:sldLayoutChg>
        <pc:sldLayoutChg chg="del">
          <pc:chgData name="Beth Massi" userId="478c1bcf29534cd8" providerId="LiveId" clId="{6DCE3A5A-72E8-4A46-9B4E-D15306F7F347}" dt="2018-03-20T21:23:51.461" v="19" actId="2696"/>
          <pc:sldLayoutMkLst>
            <pc:docMk/>
            <pc:sldMasterMk cId="1584992142" sldId="2147483751"/>
            <pc:sldLayoutMk cId="3705499826" sldId="2147483755"/>
          </pc:sldLayoutMkLst>
        </pc:sldLayoutChg>
        <pc:sldLayoutChg chg="del">
          <pc:chgData name="Beth Massi" userId="478c1bcf29534cd8" providerId="LiveId" clId="{6DCE3A5A-72E8-4A46-9B4E-D15306F7F347}" dt="2018-03-20T21:23:51.461" v="20" actId="2696"/>
          <pc:sldLayoutMkLst>
            <pc:docMk/>
            <pc:sldMasterMk cId="1584992142" sldId="2147483751"/>
            <pc:sldLayoutMk cId="1144200305" sldId="2147483756"/>
          </pc:sldLayoutMkLst>
        </pc:sldLayoutChg>
        <pc:sldLayoutChg chg="del">
          <pc:chgData name="Beth Massi" userId="478c1bcf29534cd8" providerId="LiveId" clId="{6DCE3A5A-72E8-4A46-9B4E-D15306F7F347}" dt="2018-03-20T21:23:51.461" v="21" actId="2696"/>
          <pc:sldLayoutMkLst>
            <pc:docMk/>
            <pc:sldMasterMk cId="1584992142" sldId="2147483751"/>
            <pc:sldLayoutMk cId="1393517213" sldId="2147483757"/>
          </pc:sldLayoutMkLst>
        </pc:sldLayoutChg>
        <pc:sldLayoutChg chg="del">
          <pc:chgData name="Beth Massi" userId="478c1bcf29534cd8" providerId="LiveId" clId="{6DCE3A5A-72E8-4A46-9B4E-D15306F7F347}" dt="2018-03-20T21:23:51.461" v="22" actId="2696"/>
          <pc:sldLayoutMkLst>
            <pc:docMk/>
            <pc:sldMasterMk cId="1584992142" sldId="2147483751"/>
            <pc:sldLayoutMk cId="3465711929" sldId="2147483758"/>
          </pc:sldLayoutMkLst>
        </pc:sldLayoutChg>
        <pc:sldLayoutChg chg="del">
          <pc:chgData name="Beth Massi" userId="478c1bcf29534cd8" providerId="LiveId" clId="{6DCE3A5A-72E8-4A46-9B4E-D15306F7F347}" dt="2018-03-20T21:23:51.461" v="23" actId="2696"/>
          <pc:sldLayoutMkLst>
            <pc:docMk/>
            <pc:sldMasterMk cId="1584992142" sldId="2147483751"/>
            <pc:sldLayoutMk cId="3708756837" sldId="2147483759"/>
          </pc:sldLayoutMkLst>
        </pc:sldLayoutChg>
        <pc:sldLayoutChg chg="del">
          <pc:chgData name="Beth Massi" userId="478c1bcf29534cd8" providerId="LiveId" clId="{6DCE3A5A-72E8-4A46-9B4E-D15306F7F347}" dt="2018-03-20T21:23:51.477" v="24" actId="2696"/>
          <pc:sldLayoutMkLst>
            <pc:docMk/>
            <pc:sldMasterMk cId="1584992142" sldId="2147483751"/>
            <pc:sldLayoutMk cId="2586189711" sldId="2147483760"/>
          </pc:sldLayoutMkLst>
        </pc:sldLayoutChg>
        <pc:sldLayoutChg chg="del">
          <pc:chgData name="Beth Massi" userId="478c1bcf29534cd8" providerId="LiveId" clId="{6DCE3A5A-72E8-4A46-9B4E-D15306F7F347}" dt="2018-03-20T21:23:51.477" v="25" actId="2696"/>
          <pc:sldLayoutMkLst>
            <pc:docMk/>
            <pc:sldMasterMk cId="1584992142" sldId="2147483751"/>
            <pc:sldLayoutMk cId="1651840357" sldId="2147483761"/>
          </pc:sldLayoutMkLst>
        </pc:sldLayoutChg>
        <pc:sldLayoutChg chg="del">
          <pc:chgData name="Beth Massi" userId="478c1bcf29534cd8" providerId="LiveId" clId="{6DCE3A5A-72E8-4A46-9B4E-D15306F7F347}" dt="2018-03-20T21:23:51.477" v="26" actId="2696"/>
          <pc:sldLayoutMkLst>
            <pc:docMk/>
            <pc:sldMasterMk cId="1584992142" sldId="2147483751"/>
            <pc:sldLayoutMk cId="3785253847" sldId="214748376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109183-6A97-499C-A537-A98260FD92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B27EE-C43D-48BC-BE7F-8AA923ADF5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r">
              <a:defRPr sz="1200"/>
            </a:lvl1pPr>
          </a:lstStyle>
          <a:p>
            <a:fld id="{6A4A805B-461C-4670-9402-81E801250286}" type="datetimeFigureOut">
              <a:rPr lang="en-US" smtClean="0"/>
              <a:t>9/10/2020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E6E46E-E7C4-451B-8240-39427C18E8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97971-52EE-4BDD-A93C-B1B507E4CC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r">
              <a:defRPr sz="1200"/>
            </a:lvl1pPr>
          </a:lstStyle>
          <a:p>
            <a:fld id="{BE7A608B-A52C-471B-B76C-638862CCF1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0525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0" tIns="48325" rIns="96650" bIns="4832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8"/>
            <a:ext cx="5852160" cy="3780473"/>
          </a:xfrm>
          <a:prstGeom prst="rect">
            <a:avLst/>
          </a:prstGeom>
        </p:spPr>
        <p:txBody>
          <a:bodyPr vert="horz" lIns="96650" tIns="48325" rIns="96650" bIns="4832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1" cy="481726"/>
          </a:xfrm>
          <a:prstGeom prst="rect">
            <a:avLst/>
          </a:prstGeom>
        </p:spPr>
        <p:txBody>
          <a:bodyPr vert="horz" lIns="96650" tIns="48325" rIns="96650" bIns="48325" rtlCol="0" anchor="b"/>
          <a:lstStyle>
            <a:lvl1pPr algn="r">
              <a:defRPr sz="13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Header Placeholder 10">
            <a:extLst>
              <a:ext uri="{FF2B5EF4-FFF2-40B4-BE49-F238E27FC236}">
                <a16:creationId xmlns:a16="http://schemas.microsoft.com/office/drawing/2014/main" id="{C6085E80-0CA6-429A-827F-050AA72B63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.NET?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FF939A78-2FF4-470E-8E9D-B65CE1E863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29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L" dirty="0"/>
              <a:t>potem docker info – </a:t>
            </a:r>
            <a:r>
              <a:rPr lang="en-GB" dirty="0"/>
              <a:t>I</a:t>
            </a:r>
            <a:r>
              <a:rPr lang="en-PL" dirty="0"/>
              <a:t> bedzie widac unsecure registry</a:t>
            </a:r>
          </a:p>
          <a:p>
            <a:r>
              <a:rPr lang="en-PL" dirty="0"/>
              <a:t>mozna go wystawic dalej na swiat </a:t>
            </a:r>
            <a:r>
              <a:rPr lang="en-GB" dirty="0"/>
              <a:t>I</a:t>
            </a:r>
            <a:r>
              <a:rPr lang="en-PL" dirty="0"/>
              <a:t> mamy lokalne repozytorium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246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</a:t>
            </a:r>
            <a:r>
              <a:rPr lang="pl-PL" dirty="0" err="1"/>
              <a:t>it</a:t>
            </a:r>
            <a:r>
              <a:rPr lang="pl-PL" dirty="0"/>
              <a:t> -&gt; wchodzimy do konsoli</a:t>
            </a:r>
          </a:p>
          <a:p>
            <a:endParaRPr lang="pl-PL" dirty="0"/>
          </a:p>
          <a:p>
            <a:r>
              <a:rPr lang="pl-PL" dirty="0"/>
              <a:t>Jak tylko wychodzimy z konsoli od razu zamyka się proces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71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24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38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.NET?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FF939A78-2FF4-470E-8E9D-B65CE1E863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571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.NET?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28</a:t>
            </a:fld>
            <a:endParaRPr lang="en-US"/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FF939A78-2FF4-470E-8E9D-B65CE1E863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200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l-PL" b="0" i="0" dirty="0">
                <a:solidFill>
                  <a:srgbClr val="FFFFFF"/>
                </a:solidFill>
                <a:effectLst/>
                <a:latin typeface="system-ui"/>
              </a:rPr>
              <a:t>Są ECS2 i </a:t>
            </a:r>
            <a:r>
              <a:rPr lang="pl-PL" b="0" i="0" dirty="0" err="1">
                <a:solidFill>
                  <a:srgbClr val="FFFFFF"/>
                </a:solidFill>
                <a:effectLst/>
                <a:latin typeface="system-ui"/>
              </a:rPr>
              <a:t>Fargate</a:t>
            </a:r>
            <a:r>
              <a:rPr lang="pl-PL" b="0" i="0" dirty="0">
                <a:solidFill>
                  <a:srgbClr val="FFFFFF"/>
                </a:solidFill>
                <a:effectLst/>
                <a:latin typeface="system-ui"/>
              </a:rPr>
              <a:t> to kontenerów</a:t>
            </a:r>
          </a:p>
          <a:p>
            <a:pPr algn="l"/>
            <a:r>
              <a:rPr lang="pl-PL" b="0" i="0" dirty="0">
                <a:solidFill>
                  <a:srgbClr val="FFFFFF"/>
                </a:solidFill>
                <a:effectLst/>
                <a:latin typeface="system-ui"/>
              </a:rPr>
              <a:t>EC2 to takie coś w stylu </a:t>
            </a:r>
            <a:r>
              <a:rPr lang="pl-PL" b="0" i="0" dirty="0" err="1">
                <a:solidFill>
                  <a:srgbClr val="FFFFFF"/>
                </a:solidFill>
                <a:effectLst/>
                <a:latin typeface="system-ui"/>
              </a:rPr>
              <a:t>AppService</a:t>
            </a:r>
            <a:r>
              <a:rPr lang="pl-PL" b="0" i="0" dirty="0">
                <a:solidFill>
                  <a:srgbClr val="FFFFFF"/>
                </a:solidFill>
                <a:effectLst/>
                <a:latin typeface="system-ui"/>
              </a:rPr>
              <a:t>, wrzucasz tam kontener i sobie chodzi bon stop</a:t>
            </a:r>
          </a:p>
          <a:p>
            <a:pPr algn="l"/>
            <a:r>
              <a:rPr lang="pl-PL" b="0" i="0" dirty="0" err="1">
                <a:solidFill>
                  <a:srgbClr val="FFFFFF"/>
                </a:solidFill>
                <a:effectLst/>
                <a:latin typeface="system-ui"/>
              </a:rPr>
              <a:t>Fargate</a:t>
            </a:r>
            <a:r>
              <a:rPr lang="pl-PL" b="0" i="0" dirty="0">
                <a:solidFill>
                  <a:srgbClr val="FFFFFF"/>
                </a:solidFill>
                <a:effectLst/>
                <a:latin typeface="system-ui"/>
              </a:rPr>
              <a:t> to bardziej jak </a:t>
            </a:r>
            <a:r>
              <a:rPr lang="pl-PL" b="0" i="0" dirty="0" err="1">
                <a:solidFill>
                  <a:srgbClr val="FFFFFF"/>
                </a:solidFill>
                <a:effectLst/>
                <a:latin typeface="system-ui"/>
              </a:rPr>
              <a:t>Container</a:t>
            </a:r>
            <a:r>
              <a:rPr lang="pl-PL" b="0" i="0" dirty="0">
                <a:solidFill>
                  <a:srgbClr val="FFFFFF"/>
                </a:solidFill>
                <a:effectLst/>
                <a:latin typeface="system-ui"/>
              </a:rPr>
              <a:t> </a:t>
            </a:r>
            <a:r>
              <a:rPr lang="pl-PL" b="0" i="0" dirty="0" err="1">
                <a:solidFill>
                  <a:srgbClr val="FFFFFF"/>
                </a:solidFill>
                <a:effectLst/>
                <a:latin typeface="system-ui"/>
              </a:rPr>
              <a:t>Instances</a:t>
            </a:r>
            <a:endParaRPr lang="pl-PL" b="0" i="0" dirty="0">
              <a:solidFill>
                <a:srgbClr val="FFFFFF"/>
              </a:solidFill>
              <a:effectLst/>
              <a:latin typeface="system-ui"/>
            </a:endParaRPr>
          </a:p>
          <a:p>
            <a:pPr algn="l"/>
            <a:r>
              <a:rPr lang="pl-PL" b="0" i="0" dirty="0">
                <a:solidFill>
                  <a:srgbClr val="FFFFFF"/>
                </a:solidFill>
                <a:effectLst/>
                <a:latin typeface="system-ui"/>
              </a:rPr>
              <a:t>Bardziej elastyczny bo płacisz za tyle ile używasz</a:t>
            </a:r>
          </a:p>
          <a:p>
            <a:r>
              <a:rPr lang="en-US" b="0" i="0" dirty="0" err="1">
                <a:solidFill>
                  <a:srgbClr val="FFFFFF"/>
                </a:solidFill>
                <a:effectLst/>
                <a:latin typeface="system-ui"/>
              </a:rPr>
              <a:t>Tak</a:t>
            </a: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, AWS EKS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51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Dalej</a:t>
            </a:r>
            <a:r>
              <a:rPr lang="en-US" dirty="0"/>
              <a:t> CD z docker </a:t>
            </a:r>
            <a:r>
              <a:rPr lang="en-US" dirty="0" err="1"/>
              <a:t>huba</a:t>
            </a:r>
            <a:r>
              <a:rPr lang="en-US" dirty="0"/>
              <a:t> </a:t>
            </a:r>
            <a:r>
              <a:rPr lang="en-US" dirty="0" err="1"/>
              <a:t>przez</a:t>
            </a:r>
            <a:r>
              <a:rPr lang="en-US" dirty="0"/>
              <a:t> web hook</a:t>
            </a:r>
          </a:p>
          <a:p>
            <a:endParaRPr lang="en-US" dirty="0"/>
          </a:p>
          <a:p>
            <a:r>
              <a:rPr lang="en-US" dirty="0" err="1"/>
              <a:t>Dalej</a:t>
            </a:r>
            <a:r>
              <a:rPr lang="en-US" dirty="0"/>
              <a:t> CICD. Ale </a:t>
            </a:r>
            <a:r>
              <a:rPr lang="en-US" dirty="0" err="1"/>
              <a:t>juz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daje</a:t>
            </a:r>
            <a:r>
              <a:rPr lang="en-US" dirty="0"/>
              <a:t> </a:t>
            </a:r>
            <a:r>
              <a:rPr lang="en-US"/>
              <a:t>rady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097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L" dirty="0"/>
              <a:t>nie ma rules jakie maja byc tagi. ale ogolnie rozne tagi (wersje) zawsze sa w danym repo – wiele images w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533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 userDrawn="1"/>
        </p:nvSpPr>
        <p:spPr>
          <a:xfrm>
            <a:off x="2719659" y="1009127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 userDrawn="1"/>
        </p:nvSpPr>
        <p:spPr>
          <a:xfrm>
            <a:off x="0" y="4142676"/>
            <a:ext cx="12191999" cy="196669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Free. Cross-platform. </a:t>
            </a:r>
            <a:r>
              <a:rPr lang="en-US" sz="2400" i="1" dirty="0">
                <a:solidFill>
                  <a:schemeClr val="bg2"/>
                </a:solidFill>
              </a:rPr>
              <a:t>Open source.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A developer platform for building all your apps.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400" i="1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i="0" dirty="0">
                <a:solidFill>
                  <a:schemeClr val="bg1"/>
                </a:solidFill>
              </a:rPr>
              <a:t>www.dot.net</a:t>
            </a:r>
          </a:p>
        </p:txBody>
      </p:sp>
    </p:spTree>
    <p:extLst>
      <p:ext uri="{BB962C8B-B14F-4D97-AF65-F5344CB8AC3E}">
        <p14:creationId xmlns:p14="http://schemas.microsoft.com/office/powerpoint/2010/main" val="3612818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02088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888019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322590868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680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969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59443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AD6D8B-19E8-4D03-AF4A-2ECBD7219199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CB7245-0950-4F4D-A2A6-2963841950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A4263D-8DDB-49FB-AF7F-346C7DC7B3F9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750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206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7950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1204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7144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356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382742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04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038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5001/weatherforecas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0t4/course-implementing-self-hosted-docker-registry" TargetMode="Externa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ymeric/DockerProxy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7287-25EE-41A6-A2BD-D98C5ADA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E30D7E-0B54-4079-928E-0FF0F0AE40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5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446578-A268-4F6E-9F46-8987DAAE28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pl-PL" dirty="0" err="1"/>
              <a:t>docker</a:t>
            </a:r>
            <a:r>
              <a:rPr lang="pl-PL" dirty="0"/>
              <a:t> </a:t>
            </a:r>
            <a:r>
              <a:rPr lang="pl-PL" dirty="0" err="1"/>
              <a:t>pull</a:t>
            </a:r>
            <a:r>
              <a:rPr lang="pl-PL" dirty="0"/>
              <a:t> „</a:t>
            </a:r>
            <a:r>
              <a:rPr lang="pl-PL" dirty="0" err="1"/>
              <a:t>desired.image</a:t>
            </a:r>
            <a:r>
              <a:rPr lang="pl-PL" dirty="0"/>
              <a:t>”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EAC26E-6293-4414-941B-C0ABEBB8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docker</a:t>
            </a:r>
            <a:r>
              <a:rPr lang="pl-PL" dirty="0"/>
              <a:t> </a:t>
            </a:r>
            <a:r>
              <a:rPr lang="pl-PL" dirty="0" err="1"/>
              <a:t>pull</a:t>
            </a:r>
            <a:r>
              <a:rPr lang="pl-PL" dirty="0"/>
              <a:t> .net </a:t>
            </a:r>
            <a:r>
              <a:rPr lang="pl-PL" dirty="0" err="1"/>
              <a:t>core</a:t>
            </a:r>
            <a:r>
              <a:rPr lang="pl-PL" dirty="0"/>
              <a:t> SDK on </a:t>
            </a:r>
            <a:r>
              <a:rPr lang="pl-PL" dirty="0" err="1"/>
              <a:t>debian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0372572-F90E-446A-B1B0-A8A13508C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1" y="2456755"/>
            <a:ext cx="12887857" cy="421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44260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3B0C0F-4553-420C-8C1A-8CEA6EF149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pl-PL" dirty="0" err="1"/>
              <a:t>docker</a:t>
            </a:r>
            <a:r>
              <a:rPr lang="pl-PL" dirty="0"/>
              <a:t> </a:t>
            </a:r>
            <a:r>
              <a:rPr lang="pl-PL" dirty="0" err="1"/>
              <a:t>images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93C4CA-397F-4D0C-8050-E9776F9CA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List </a:t>
            </a:r>
            <a:r>
              <a:rPr lang="pl-PL" dirty="0" err="1"/>
              <a:t>available</a:t>
            </a:r>
            <a:r>
              <a:rPr lang="pl-PL" dirty="0"/>
              <a:t> </a:t>
            </a:r>
            <a:r>
              <a:rPr lang="pl-PL" dirty="0" err="1"/>
              <a:t>images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2432365-193C-4C88-AE85-548499A6B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7640"/>
            <a:ext cx="1219200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33137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610059-129F-498A-8938-4B41D16B3F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pl-PL" dirty="0" err="1"/>
              <a:t>docker</a:t>
            </a:r>
            <a:r>
              <a:rPr lang="pl-PL" dirty="0"/>
              <a:t> </a:t>
            </a:r>
            <a:r>
              <a:rPr lang="pl-PL" dirty="0" err="1"/>
              <a:t>ps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93AC2E-73E9-4ED0-BA28-C0AC8F01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Check</a:t>
            </a:r>
            <a:r>
              <a:rPr lang="pl-PL" dirty="0"/>
              <a:t> </a:t>
            </a:r>
            <a:r>
              <a:rPr lang="pl-PL" dirty="0" err="1"/>
              <a:t>running</a:t>
            </a:r>
            <a:r>
              <a:rPr lang="pl-PL" dirty="0"/>
              <a:t> </a:t>
            </a:r>
            <a:r>
              <a:rPr lang="pl-PL" dirty="0" err="1"/>
              <a:t>containers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2DE9DA7-B5BC-4D00-94B3-0554541B7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90443"/>
            <a:ext cx="1219200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84809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6156EF-C4E0-487C-A748-E00AA35BCC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1896F6-9AE6-4551-B047-A65B6DB9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docker</a:t>
            </a:r>
            <a:r>
              <a:rPr lang="pl-PL" dirty="0"/>
              <a:t> run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5D71D93-7E97-4B42-9FF4-EA07A3418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586"/>
            <a:ext cx="12192000" cy="254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FE175EA-BA1C-4F8E-BE6C-38E467B2B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54636"/>
            <a:ext cx="22805246" cy="183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E7BC9784-88A1-425A-BF5C-188A4D95A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1966"/>
            <a:ext cx="20937380" cy="17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35942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EDFE55-DCAF-4CC7-9F03-FA0CE7B809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3AAB23-301D-41A9-B1D9-62C7206F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docker</a:t>
            </a:r>
            <a:r>
              <a:rPr lang="pl-PL" dirty="0"/>
              <a:t> run .net SDK image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911D719-A485-487A-9977-21EA7856E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9176"/>
            <a:ext cx="12192000" cy="582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51709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71361F-A96F-4644-A5CE-A6D54BDB1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E27180-E713-43A4-909A-D23EA02DF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Run </a:t>
            </a:r>
            <a:r>
              <a:rPr lang="pl-PL" dirty="0" err="1"/>
              <a:t>container</a:t>
            </a:r>
            <a:r>
              <a:rPr lang="pl-PL" dirty="0"/>
              <a:t> with terminal and port </a:t>
            </a:r>
            <a:r>
              <a:rPr lang="pl-PL" dirty="0" err="1"/>
              <a:t>binding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D3B611-A0A6-4026-95AD-3CE9EC81CA74}"/>
              </a:ext>
            </a:extLst>
          </p:cNvPr>
          <p:cNvSpPr txBox="1"/>
          <p:nvPr/>
        </p:nvSpPr>
        <p:spPr>
          <a:xfrm>
            <a:off x="266921" y="3244334"/>
            <a:ext cx="116535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F9F1A5"/>
                </a:solidFill>
                <a:highlight>
                  <a:srgbClr val="2B313A"/>
                </a:highlight>
                <a:latin typeface="Cascadia Mono"/>
              </a:rPr>
              <a:t>docker </a:t>
            </a:r>
            <a:r>
              <a:rPr lang="en-US" sz="4800" dirty="0">
                <a:solidFill>
                  <a:srgbClr val="CBC7CC"/>
                </a:solidFill>
                <a:highlight>
                  <a:srgbClr val="2B313A"/>
                </a:highlight>
                <a:latin typeface="Cascadia Mono"/>
              </a:rPr>
              <a:t>run </a:t>
            </a:r>
            <a:r>
              <a:rPr lang="en-US" sz="4800" dirty="0">
                <a:solidFill>
                  <a:srgbClr val="97A590"/>
                </a:solidFill>
                <a:highlight>
                  <a:srgbClr val="2B313A"/>
                </a:highlight>
                <a:latin typeface="Cascadia Mono"/>
              </a:rPr>
              <a:t>-it -p </a:t>
            </a:r>
            <a:r>
              <a:rPr lang="en-US" sz="4800" dirty="0">
                <a:solidFill>
                  <a:srgbClr val="CBC7CC"/>
                </a:solidFill>
                <a:highlight>
                  <a:srgbClr val="2B313A"/>
                </a:highlight>
                <a:latin typeface="Cascadia Mono"/>
              </a:rPr>
              <a:t>0.0.0.0:5001:5001 </a:t>
            </a:r>
            <a:r>
              <a:rPr lang="pl-PL" sz="4800" dirty="0" err="1">
                <a:solidFill>
                  <a:srgbClr val="F2F2F2"/>
                </a:solidFill>
                <a:highlight>
                  <a:srgbClr val="2B313A"/>
                </a:highlight>
                <a:latin typeface="Cascadia Mono"/>
              </a:rPr>
              <a:t>imageId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5169960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561ADB-C2D7-4EF9-87A6-E012E394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Create</a:t>
            </a:r>
            <a:r>
              <a:rPr lang="pl-PL" dirty="0"/>
              <a:t> </a:t>
            </a:r>
            <a:r>
              <a:rPr lang="pl-PL" dirty="0" err="1"/>
              <a:t>app</a:t>
            </a:r>
            <a:r>
              <a:rPr lang="pl-PL" dirty="0"/>
              <a:t> in </a:t>
            </a:r>
            <a:r>
              <a:rPr lang="pl-PL" dirty="0" err="1"/>
              <a:t>docker</a:t>
            </a:r>
            <a:r>
              <a:rPr lang="pl-PL" dirty="0"/>
              <a:t> </a:t>
            </a:r>
            <a:r>
              <a:rPr lang="pl-PL" dirty="0" err="1"/>
              <a:t>directly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39F8C-A418-4567-92AD-2C83B10890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6426375"/>
          </a:xfrm>
        </p:spPr>
        <p:txBody>
          <a:bodyPr/>
          <a:lstStyle/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effectLst/>
                <a:latin typeface="Calibri" panose="020F0502020204030204" pitchFamily="34" charset="0"/>
              </a:rPr>
              <a:t>dotnet 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                             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//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check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options</a:t>
            </a:r>
            <a:endParaRPr lang="en-US" sz="2800" b="0" dirty="0">
              <a:solidFill>
                <a:srgbClr val="006600"/>
              </a:solidFill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effectLst/>
                <a:latin typeface="Calibri" panose="020F0502020204030204" pitchFamily="34" charset="0"/>
              </a:rPr>
              <a:t>dotnet --version 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            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//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check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installed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 version</a:t>
            </a:r>
            <a:endParaRPr lang="en-US" sz="2800" b="0" dirty="0">
              <a:solidFill>
                <a:srgbClr val="006600"/>
              </a:solidFill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effectLst/>
                <a:latin typeface="Calibri" panose="020F0502020204030204" pitchFamily="34" charset="0"/>
              </a:rPr>
              <a:t>dotnet new </a:t>
            </a:r>
            <a:r>
              <a:rPr lang="en-US" sz="2800" b="0" dirty="0" err="1">
                <a:effectLst/>
                <a:latin typeface="Calibri" panose="020F0502020204030204" pitchFamily="34" charset="0"/>
              </a:rPr>
              <a:t>webapi</a:t>
            </a:r>
            <a:r>
              <a:rPr lang="en-US" sz="2800" b="0" dirty="0">
                <a:effectLst/>
                <a:latin typeface="Calibri" panose="020F0502020204030204" pitchFamily="34" charset="0"/>
              </a:rPr>
              <a:t> -h  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//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check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possiblities</a:t>
            </a:r>
            <a:endParaRPr lang="en-US" sz="2800" b="0" dirty="0">
              <a:solidFill>
                <a:srgbClr val="006600"/>
              </a:solidFill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new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sln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en-US" sz="2800" b="0" dirty="0">
                <a:effectLst/>
                <a:latin typeface="Calibri" panose="020F0502020204030204" pitchFamily="34" charset="0"/>
              </a:rPr>
              <a:t>-n 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Workshop</a:t>
            </a: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new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webapi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-n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</a:t>
            </a:r>
            <a:endParaRPr lang="pl-PL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sln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add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</a:t>
            </a:r>
            <a:endParaRPr lang="pl-PL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sln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list</a:t>
            </a: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restore</a:t>
            </a:r>
            <a:endParaRPr lang="pl-PL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>
                <a:effectLst/>
                <a:latin typeface="Calibri" panose="020F0502020204030204" pitchFamily="34" charset="0"/>
              </a:rPr>
              <a:t>cd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</a:t>
            </a:r>
            <a:endParaRPr lang="pl-PL" sz="2800" b="0" dirty="0">
              <a:effectLst/>
              <a:latin typeface="Calibri" panose="020F0502020204030204" pitchFamily="34" charset="0"/>
            </a:endParaRPr>
          </a:p>
          <a:p>
            <a:pPr marL="1028700" fontAlgn="ctr">
              <a:spcBef>
                <a:spcPts val="0"/>
              </a:spcBef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run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93A34"/>
                </a:solidFill>
                <a:effectLst/>
                <a:latin typeface="inherit"/>
              </a:rPr>
              <a:t>--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93A34"/>
                </a:solidFill>
                <a:effectLst/>
                <a:latin typeface="Consolas" panose="020B0609020204030204" pitchFamily="49" charset="0"/>
              </a:rPr>
              <a:t>urls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93A3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inherit"/>
              </a:rPr>
              <a:t>"http://</a:t>
            </a:r>
            <a:r>
              <a:rPr kumimoji="0" lang="pl-PL" altLang="en-US" sz="28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inherit"/>
              </a:rPr>
              <a:t>0.0.0.0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inherit"/>
              </a:rPr>
              <a:t>:</a:t>
            </a:r>
            <a:r>
              <a:rPr kumimoji="0" lang="pl-PL" altLang="en-US" sz="28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inherit"/>
              </a:rPr>
              <a:t>80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inherit"/>
              </a:rPr>
              <a:t>"</a:t>
            </a:r>
            <a:endParaRPr lang="pl-PL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effectLst/>
                <a:latin typeface="Calibri" panose="020F0502020204030204" pitchFamily="34" charset="0"/>
                <a:hlinkClick r:id="rId3"/>
              </a:rPr>
              <a:t>https://localhost:</a:t>
            </a:r>
            <a:r>
              <a:rPr lang="pl-PL" sz="2800" b="0" dirty="0">
                <a:effectLst/>
                <a:latin typeface="Calibri" panose="020F0502020204030204" pitchFamily="34" charset="0"/>
                <a:hlinkClick r:id="rId3"/>
              </a:rPr>
              <a:t>80</a:t>
            </a:r>
            <a:r>
              <a:rPr lang="en-US" sz="2800" b="0" dirty="0">
                <a:effectLst/>
                <a:latin typeface="Calibri" panose="020F0502020204030204" pitchFamily="34" charset="0"/>
                <a:hlinkClick r:id="rId3"/>
              </a:rPr>
              <a:t>/weatherforecast</a:t>
            </a:r>
            <a:endParaRPr lang="en-US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ctrl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+ c</a:t>
            </a: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add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Workshop.Api.csproj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package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Swashbuckle</a:t>
            </a:r>
            <a:endParaRPr lang="pl-PL" sz="2800" dirty="0"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add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Workshop.Api.csproj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package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Swashbuckle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--version 5.6.0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7071803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492FCE-0074-4EC2-BD9B-3ABD672464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BEA7E1-555E-4CFC-A081-BD3D6088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C65A84E-2220-493F-837D-D6993BDB6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885" y="5610464"/>
            <a:ext cx="3686650" cy="2308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93A34"/>
                </a:solidFill>
                <a:effectLst/>
                <a:latin typeface="Consolas" panose="020B0609020204030204" pitchFamily="49" charset="0"/>
              </a:rPr>
              <a:t>dotnet run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93A34"/>
                </a:solidFill>
                <a:effectLst/>
                <a:latin typeface="inherit"/>
              </a:rPr>
              <a:t>--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393A34"/>
                </a:solidFill>
                <a:effectLst/>
                <a:latin typeface="Consolas" panose="020B0609020204030204" pitchFamily="49" charset="0"/>
              </a:rPr>
              <a:t>urls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93A3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inherit"/>
              </a:rPr>
              <a:t>"http://localhost:5100"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AF20A93-2453-45AE-86B6-4C051A533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6" y="1189176"/>
            <a:ext cx="10992628" cy="374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52187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41E84B-07A9-4A98-B153-A2B36676D6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46BDAE-8547-41E3-8F35-46E4AE75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Make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 and </a:t>
            </a:r>
            <a:r>
              <a:rPr lang="pl-PL" dirty="0" err="1"/>
              <a:t>save</a:t>
            </a:r>
            <a:r>
              <a:rPr lang="pl-PL" dirty="0"/>
              <a:t> as </a:t>
            </a:r>
            <a:r>
              <a:rPr lang="pl-PL" dirty="0" err="1"/>
              <a:t>new</a:t>
            </a:r>
            <a:r>
              <a:rPr lang="pl-PL" dirty="0"/>
              <a:t> image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99F45FB-336E-49F5-906D-03345667E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40879"/>
            <a:ext cx="14985061" cy="715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35840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7287-25EE-41A6-A2BD-D98C5ADA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with Visual Studio and Docker Hub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E30D7E-0B54-4079-928E-0FF0F0AE40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7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4A1C88-2CCD-4781-80F1-D6B1ADC68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34" y="0"/>
            <a:ext cx="9965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5485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F3A023-B8CE-4D32-B1D3-78F872DCA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docker</a:t>
            </a:r>
            <a:endParaRPr lang="pl-PL" dirty="0"/>
          </a:p>
          <a:p>
            <a:r>
              <a:rPr lang="pl-PL" dirty="0" err="1"/>
              <a:t>See</a:t>
            </a:r>
            <a:r>
              <a:rPr lang="pl-PL" dirty="0"/>
              <a:t> </a:t>
            </a:r>
            <a:r>
              <a:rPr lang="pl-PL" dirty="0" err="1"/>
              <a:t>docker</a:t>
            </a:r>
            <a:r>
              <a:rPr lang="pl-PL" dirty="0"/>
              <a:t> file</a:t>
            </a:r>
          </a:p>
          <a:p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controller</a:t>
            </a:r>
            <a:r>
              <a:rPr lang="pl-PL" dirty="0"/>
              <a:t> </a:t>
            </a:r>
            <a:r>
              <a:rPr lang="pl-PL" dirty="0" err="1"/>
              <a:t>names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Run API in </a:t>
            </a:r>
            <a:r>
              <a:rPr lang="pl-PL" dirty="0" err="1"/>
              <a:t>docker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2A56C1-7432-4A8C-AE7A-A19544A5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docker</a:t>
            </a:r>
            <a:r>
              <a:rPr lang="pl-PL" dirty="0"/>
              <a:t> to </a:t>
            </a:r>
            <a:r>
              <a:rPr lang="pl-PL" dirty="0" err="1"/>
              <a:t>WebApi</a:t>
            </a:r>
            <a:r>
              <a:rPr lang="pl-PL" dirty="0"/>
              <a:t> </a:t>
            </a:r>
            <a:r>
              <a:rPr lang="pl-PL" dirty="0" err="1"/>
              <a:t>project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FB8553-436B-4C38-9515-4D9B1430F34C}"/>
              </a:ext>
            </a:extLst>
          </p:cNvPr>
          <p:cNvSpPr txBox="1"/>
          <p:nvPr/>
        </p:nvSpPr>
        <p:spPr>
          <a:xfrm>
            <a:off x="969264" y="3244291"/>
            <a:ext cx="1007668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Get()</a:t>
            </a:r>
            <a:endParaRPr lang="pl-PL" sz="28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pl-PL" sz="28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8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{ </a:t>
            </a:r>
            <a:r>
              <a:rPr lang="en-US" sz="28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.MachineName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};</a:t>
            </a:r>
            <a:endParaRPr lang="pl-PL" sz="28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146991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574C05-64D9-4F16-BCBD-C063788D87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3BC848-2DD9-447C-A882-D710EF89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9ADB2D3-806E-46FF-B332-8279BF06B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8151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1848AD-C430-4883-BA8D-B9566A951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036277-A99D-4516-BA5E-C88D09E3D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2AEE324-9354-470A-83D8-EE08CEC94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39484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F177D0-CF4A-42CE-A002-599757BD72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Login to Docker Hub</a:t>
            </a:r>
          </a:p>
          <a:p>
            <a:r>
              <a:rPr lang="en-US" dirty="0"/>
              <a:t>Create Docker Hub repository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11A49D-1E5F-4FC2-8F23-B16D68C02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docker</a:t>
            </a:r>
            <a:r>
              <a:rPr lang="pl-PL" dirty="0"/>
              <a:t> </a:t>
            </a:r>
            <a:r>
              <a:rPr lang="pl-PL" dirty="0" err="1"/>
              <a:t>push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F2CA8-97AF-4DFC-9654-7A4729387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8506"/>
            <a:ext cx="12192000" cy="233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3330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C0E841-F437-4142-83A9-0DFA8A564B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A38104-3E8E-48C7-98A0-B0CEF641A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5050E-1B5E-46EE-AE24-BA4775BC7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4568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F5E8D6-D125-43B9-8A74-6B4F5604F0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Docker tag </a:t>
            </a:r>
            <a:r>
              <a:rPr lang="en-US" dirty="0" err="1"/>
              <a:t>imageID</a:t>
            </a:r>
            <a:r>
              <a:rPr lang="en-US" dirty="0"/>
              <a:t> </a:t>
            </a:r>
            <a:r>
              <a:rPr lang="en-US" dirty="0" err="1"/>
              <a:t>jlamch</a:t>
            </a:r>
            <a:r>
              <a:rPr lang="en-US" dirty="0"/>
              <a:t>/workshop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AB3681-BCBA-4520-B087-43D773F36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tag to your image with your repo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18F6D3-545F-4DF6-AA38-30842CC5C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155"/>
            <a:ext cx="12192000" cy="1812324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2971E79B-7E55-43BC-B48D-56D9F121C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50" b="67986"/>
          <a:stretch/>
        </p:blipFill>
        <p:spPr bwMode="auto">
          <a:xfrm>
            <a:off x="18288" y="3907998"/>
            <a:ext cx="12356592" cy="258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60610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82131B-49F2-48BE-A332-4D2FEE5673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CBFAE-B6F0-4467-B38D-4EA26CE34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push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6C0CCC7-E4F4-4397-B8BE-73E2CCB3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733550"/>
            <a:ext cx="116586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72725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EFF544-F16B-463E-992E-9CED702139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AA5EC7-3381-4CC8-9E14-30D6E81F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2FE61-D318-4A6A-AC53-6BCF07E4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71" y="0"/>
            <a:ext cx="11449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2750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7287-25EE-41A6-A2BD-D98C5ADA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E30D7E-0B54-4079-928E-0FF0F0AE40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0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C10439-9A2E-4726-81CB-58C253E8B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3E6993-B1D3-4442-934B-FDF1B8E8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83175-2797-4DE1-AB1D-84DF98487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263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93599E-6201-4665-A9E6-8BDCA8E0B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8" y="285311"/>
            <a:ext cx="9907383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742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544F34-BE04-4BB5-B146-721FCCB3F4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87BAF1-2543-4AD4-BE96-032D6218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25401-5B1C-464A-ACCD-FC2F315A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13" y="0"/>
            <a:ext cx="7023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4141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BC2795-3044-4513-8B08-144E2E9EC0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8C2D9-6C4C-40A5-A0AD-60A42846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126A3-44B3-4D3E-8318-6D1E1C863403}"/>
              </a:ext>
            </a:extLst>
          </p:cNvPr>
          <p:cNvSpPr txBox="1"/>
          <p:nvPr/>
        </p:nvSpPr>
        <p:spPr>
          <a:xfrm>
            <a:off x="3328416" y="3244334"/>
            <a:ext cx="6656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CFAC1F-77EC-4CE8-9B17-7DE1D35BE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160" y="0"/>
            <a:ext cx="7423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2721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F395AC-6DE5-4C67-B817-B3D533FDFF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444486"/>
          </a:xfrm>
        </p:spPr>
        <p:txBody>
          <a:bodyPr/>
          <a:lstStyle/>
          <a:p>
            <a:r>
              <a:rPr lang="en-US" dirty="0"/>
              <a:t>Set configuration to release</a:t>
            </a:r>
          </a:p>
          <a:p>
            <a:r>
              <a:rPr lang="en-US" dirty="0"/>
              <a:t>Remove </a:t>
            </a:r>
            <a:r>
              <a:rPr lang="en-US" dirty="0" err="1"/>
              <a:t>HttpsRedirect</a:t>
            </a:r>
            <a:r>
              <a:rPr lang="en-US" dirty="0"/>
              <a:t> form startup</a:t>
            </a:r>
          </a:p>
          <a:p>
            <a:r>
              <a:rPr lang="en-US" dirty="0"/>
              <a:t>Remove image </a:t>
            </a:r>
          </a:p>
          <a:p>
            <a:pPr lvl="1"/>
            <a:r>
              <a:rPr lang="en-US" dirty="0"/>
              <a:t>docker </a:t>
            </a:r>
            <a:r>
              <a:rPr lang="en-US" dirty="0" err="1"/>
              <a:t>rmi</a:t>
            </a:r>
            <a:r>
              <a:rPr lang="en-US" dirty="0"/>
              <a:t> xxx –f</a:t>
            </a:r>
          </a:p>
          <a:p>
            <a:r>
              <a:rPr lang="en-US" dirty="0"/>
              <a:t>Add tag</a:t>
            </a:r>
          </a:p>
          <a:p>
            <a:r>
              <a:rPr lang="en-US" dirty="0"/>
              <a:t>Push image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336C28-CAD2-4237-A2F0-7732137E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image once again</a:t>
            </a:r>
          </a:p>
        </p:txBody>
      </p:sp>
    </p:spTree>
    <p:extLst>
      <p:ext uri="{BB962C8B-B14F-4D97-AF65-F5344CB8AC3E}">
        <p14:creationId xmlns:p14="http://schemas.microsoft.com/office/powerpoint/2010/main" val="184091016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Self-hosted docker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ABBF06-BC55-43D0-ADFF-0D4CA7E90DEB}"/>
              </a:ext>
            </a:extLst>
          </p:cNvPr>
          <p:cNvSpPr txBox="1"/>
          <p:nvPr/>
        </p:nvSpPr>
        <p:spPr>
          <a:xfrm>
            <a:off x="568047" y="5362251"/>
            <a:ext cx="87002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https://github.com/g0t4/course-implementing-self-hosted-docker-registry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91288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A8DC-E687-4734-B378-73AE8025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64488E-9B97-44ED-B29B-83A7B858D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692"/>
            <a:ext cx="12192000" cy="583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7652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E11DD-6938-4B33-A344-33B958A70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057CE-FBA1-48AF-BE60-D5083CF1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0292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EE1E8-053F-426F-A773-DF2BFA1C8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AF316B-1AE0-4C75-8F6E-2DBC444AB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11"/>
            <a:ext cx="12192000" cy="535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99A410-28BC-4C51-B4EE-2B4DC6956651}"/>
              </a:ext>
            </a:extLst>
          </p:cNvPr>
          <p:cNvSpPr txBox="1"/>
          <p:nvPr/>
        </p:nvSpPr>
        <p:spPr>
          <a:xfrm>
            <a:off x="465271" y="5097337"/>
            <a:ext cx="113788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hlinkClick r:id="rId3"/>
              </a:rPr>
              <a:t>https://github.com/Kymeric/DockerProxy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2461632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2927-DC96-1844-803E-6C778FC28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L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EB9C36A-46C5-614F-BE5E-1C748AB64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039"/>
            <a:ext cx="12192000" cy="509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551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0A3B4-C1A2-4869-BB77-8E2C4B11E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DC583-48C1-4521-AE8A-B656F4388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11" y="0"/>
            <a:ext cx="11218578" cy="6858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78D9DF-EF4F-ED41-B9E2-431A91DC2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92" y="0"/>
            <a:ext cx="11107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9465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D0EF9-9A4B-5A44-B776-7C15B316D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L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885A309-93C6-9745-8311-2723E4CD8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1681"/>
            <a:ext cx="13661409" cy="56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1796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7E302B-7302-4075-A69B-7271A1030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55" y="0"/>
            <a:ext cx="11322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934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56756-8744-4468-998A-8E405226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8699C-0DA2-416C-AAA4-15F89DA12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Pull a .NET Core image</a:t>
            </a:r>
          </a:p>
          <a:p>
            <a:r>
              <a:rPr lang="en-US" dirty="0"/>
              <a:t>Create a container from it</a:t>
            </a:r>
          </a:p>
          <a:p>
            <a:r>
              <a:rPr lang="en-US" dirty="0"/>
              <a:t>Manipulate the image inside of the container</a:t>
            </a:r>
          </a:p>
          <a:p>
            <a:r>
              <a:rPr lang="en-US" dirty="0"/>
              <a:t>Create a new image from that to distribute</a:t>
            </a:r>
          </a:p>
        </p:txBody>
      </p:sp>
    </p:spTree>
    <p:extLst>
      <p:ext uri="{BB962C8B-B14F-4D97-AF65-F5344CB8AC3E}">
        <p14:creationId xmlns:p14="http://schemas.microsoft.com/office/powerpoint/2010/main" val="1409375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9D1E4F-F0A5-45B1-8522-17E3DA8A1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Main</a:t>
            </a:r>
            <a:r>
              <a:rPr lang="pl-PL" dirty="0"/>
              <a:t> </a:t>
            </a:r>
            <a:r>
              <a:rPr lang="pl-PL" dirty="0" err="1"/>
              <a:t>command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9FD6DD-EA94-4F22-BE6B-DB6EE490E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docker</a:t>
            </a:r>
          </a:p>
          <a:p>
            <a:r>
              <a:rPr lang="en-US" dirty="0"/>
              <a:t>docker version</a:t>
            </a:r>
          </a:p>
        </p:txBody>
      </p:sp>
    </p:spTree>
    <p:extLst>
      <p:ext uri="{BB962C8B-B14F-4D97-AF65-F5344CB8AC3E}">
        <p14:creationId xmlns:p14="http://schemas.microsoft.com/office/powerpoint/2010/main" val="237590233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617D23-1C3F-47CF-B32C-D95B712B5A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A0948E-6FD3-4682-A5D3-74C95095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0E13B-DF57-4756-A623-1AF283D6F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8" r="8347"/>
          <a:stretch/>
        </p:blipFill>
        <p:spPr>
          <a:xfrm>
            <a:off x="420029" y="0"/>
            <a:ext cx="11351941" cy="689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7922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7F266C-2AC8-4A57-8F5A-91D9C8C251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3B44F-F428-42F1-BE61-CD965F429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20" y="881580"/>
            <a:ext cx="10834217" cy="61987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5885A3-3DB1-450C-98AC-CAA893299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pull</a:t>
            </a:r>
          </a:p>
        </p:txBody>
      </p:sp>
    </p:spTree>
    <p:extLst>
      <p:ext uri="{BB962C8B-B14F-4D97-AF65-F5344CB8AC3E}">
        <p14:creationId xmlns:p14="http://schemas.microsoft.com/office/powerpoint/2010/main" val="175821103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129278-3262-484B-88C9-7F7F025B7E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pl-PL" dirty="0" err="1"/>
              <a:t>docker</a:t>
            </a:r>
            <a:r>
              <a:rPr lang="pl-PL" dirty="0"/>
              <a:t> </a:t>
            </a:r>
            <a:r>
              <a:rPr lang="pl-PL" dirty="0" err="1"/>
              <a:t>pull</a:t>
            </a:r>
            <a:r>
              <a:rPr lang="pl-PL" dirty="0"/>
              <a:t> „</a:t>
            </a:r>
            <a:r>
              <a:rPr lang="pl-PL" dirty="0" err="1"/>
              <a:t>desired.image</a:t>
            </a:r>
            <a:r>
              <a:rPr lang="pl-PL" dirty="0"/>
              <a:t>”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51134A-40B0-481E-98BD-3C576AA44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.net</a:t>
            </a:r>
            <a:r>
              <a:rPr lang="en-US" dirty="0"/>
              <a:t> core runtime on Ubuntu 20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BCC1463-060C-48C9-9641-F4A344917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1" y="2607417"/>
            <a:ext cx="12736974" cy="377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0932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Dotnet_Template">
  <a:themeElements>
    <a:clrScheme name="Dotnet">
      <a:dk1>
        <a:srgbClr val="505050"/>
      </a:dk1>
      <a:lt1>
        <a:srgbClr val="FFFFFF"/>
      </a:lt1>
      <a:dk2>
        <a:srgbClr val="7030A0"/>
      </a:dk2>
      <a:lt2>
        <a:srgbClr val="F2F2F2"/>
      </a:lt2>
      <a:accent1>
        <a:srgbClr val="7030A0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0" ma:contentTypeDescription="Create a new document." ma:contentTypeScope="" ma:versionID="e1162cc15dbfb914ec52a789942caef8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158813283217a5160f6383901b0d05a5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5A321A-8CE3-45D5-9A72-BB0D8FA29E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schemas.openxmlformats.org/package/2006/metadata/core-properties"/>
    <ds:schemaRef ds:uri="http://purl.org/dc/terms/"/>
    <ds:schemaRef ds:uri="11245976-3b4d-4794-a754-317688483df2"/>
    <ds:schemaRef ds:uri="569b343d-e775-480b-9b2b-6a6986deb9b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DotnetTeam_PresentationTemplate</Template>
  <TotalTime>9408</TotalTime>
  <Words>501</Words>
  <Application>Microsoft Office PowerPoint</Application>
  <PresentationFormat>Widescreen</PresentationFormat>
  <Paragraphs>103</Paragraphs>
  <Slides>39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Calibri</vt:lpstr>
      <vt:lpstr>Cascadia Mono</vt:lpstr>
      <vt:lpstr>Consolas</vt:lpstr>
      <vt:lpstr>inherit</vt:lpstr>
      <vt:lpstr>Segoe UI</vt:lpstr>
      <vt:lpstr>Segoe UI Light</vt:lpstr>
      <vt:lpstr>system-ui</vt:lpstr>
      <vt:lpstr>Wingdings</vt:lpstr>
      <vt:lpstr>1_Dotnet_Template</vt:lpstr>
      <vt:lpstr>Docker</vt:lpstr>
      <vt:lpstr>PowerPoint Presentation</vt:lpstr>
      <vt:lpstr>PowerPoint Presentation</vt:lpstr>
      <vt:lpstr>PowerPoint Presentation</vt:lpstr>
      <vt:lpstr>What we will do</vt:lpstr>
      <vt:lpstr>Main command</vt:lpstr>
      <vt:lpstr>PowerPoint Presentation</vt:lpstr>
      <vt:lpstr>docker pull</vt:lpstr>
      <vt:lpstr>.net core runtime on Ubuntu 20</vt:lpstr>
      <vt:lpstr>docker pull .net core SDK on debian</vt:lpstr>
      <vt:lpstr>List available images</vt:lpstr>
      <vt:lpstr>Check running containers</vt:lpstr>
      <vt:lpstr>docker run</vt:lpstr>
      <vt:lpstr>docker run .net SDK image</vt:lpstr>
      <vt:lpstr>Run container with terminal and port binding</vt:lpstr>
      <vt:lpstr>Create app in docker directly</vt:lpstr>
      <vt:lpstr>PowerPoint Presentation</vt:lpstr>
      <vt:lpstr>Make some changes and save as new image</vt:lpstr>
      <vt:lpstr>Docker with Visual Studio and Docker Hub</vt:lpstr>
      <vt:lpstr>Add docker to WebApi project</vt:lpstr>
      <vt:lpstr>PowerPoint Presentation</vt:lpstr>
      <vt:lpstr>PowerPoint Presentation</vt:lpstr>
      <vt:lpstr>docker push</vt:lpstr>
      <vt:lpstr>PowerPoint Presentation</vt:lpstr>
      <vt:lpstr>add tag to your image with your repo name</vt:lpstr>
      <vt:lpstr>docker push</vt:lpstr>
      <vt:lpstr>PowerPoint Presentation</vt:lpstr>
      <vt:lpstr>Azure</vt:lpstr>
      <vt:lpstr>PowerPoint Presentation</vt:lpstr>
      <vt:lpstr>PowerPoint Presentation</vt:lpstr>
      <vt:lpstr>PowerPoint Presentation</vt:lpstr>
      <vt:lpstr>Prepare image once again</vt:lpstr>
      <vt:lpstr>Self-hosted docker registry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Joanna Lamch</cp:lastModifiedBy>
  <cp:revision>189</cp:revision>
  <cp:lastPrinted>2018-03-26T22:33:58Z</cp:lastPrinted>
  <dcterms:created xsi:type="dcterms:W3CDTF">2018-01-09T22:22:16Z</dcterms:created>
  <dcterms:modified xsi:type="dcterms:W3CDTF">2020-09-10T22:15:18Z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0x01010022F88B0CCF1BBA489747F146E6B5E06D</vt:lpwstr>
  </property>
  <property fmtid="{D5CDD505-2E9C-101B-9397-08002B2CF9AE}" pid="3" name="MSIP_Label_87ba5c36-b7cf-4793-bbc2-bd5b3a9f95ca_Enabled">
    <vt:lpwstr>True</vt:lpwstr>
  </property>
  <property fmtid="{D5CDD505-2E9C-101B-9397-08002B2CF9AE}" pid="4" name="MSIP_Label_87ba5c36-b7cf-4793-bbc2-bd5b3a9f95ca_SiteId">
    <vt:lpwstr>72f988bf-86f1-41af-91ab-2d7cd011db47</vt:lpwstr>
  </property>
  <property fmtid="{D5CDD505-2E9C-101B-9397-08002B2CF9AE}" pid="5" name="MSIP_Label_87ba5c36-b7cf-4793-bbc2-bd5b3a9f95ca_Owner">
    <vt:lpwstr>bethma@microsoft.com</vt:lpwstr>
  </property>
  <property fmtid="{D5CDD505-2E9C-101B-9397-08002B2CF9AE}" pid="6" name="MSIP_Label_87ba5c36-b7cf-4793-bbc2-bd5b3a9f95ca_SetDate">
    <vt:lpwstr>2018-03-20T23:54:01.5151036Z</vt:lpwstr>
  </property>
  <property fmtid="{D5CDD505-2E9C-101B-9397-08002B2CF9AE}" pid="7" name="MSIP_Label_87ba5c36-b7cf-4793-bbc2-bd5b3a9f95ca_Name">
    <vt:lpwstr>Non-Business</vt:lpwstr>
  </property>
  <property fmtid="{D5CDD505-2E9C-101B-9397-08002B2CF9AE}" pid="8" name="MSIP_Label_87ba5c36-b7cf-4793-bbc2-bd5b3a9f95ca_Application">
    <vt:lpwstr>Microsoft Azure Information Protection</vt:lpwstr>
  </property>
  <property fmtid="{D5CDD505-2E9C-101B-9397-08002B2CF9AE}" pid="9" name="MSIP_Label_87ba5c36-b7cf-4793-bbc2-bd5b3a9f95ca_Extended_MSFT_Method">
    <vt:lpwstr>Manual</vt:lpwstr>
  </property>
  <property fmtid="{D5CDD505-2E9C-101B-9397-08002B2CF9AE}" pid="10" name="Sensitivity">
    <vt:lpwstr>Non-Business</vt:lpwstr>
  </property>
</Properties>
</file>